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theme/theme2.xml" ContentType="application/vnd.openxmlformats-officedocument.theme+xml"/>
  <Override PartName="/ppt/media/image25.jpeg" ContentType="image/jpeg"/>
  <Override PartName="/ppt/media/image26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F0"/>
          </a:solidFill>
        </a:fill>
      </a:tcStyle>
    </a:wholeTbl>
    <a:band2H>
      <a:tcTxStyle b="def" i="def"/>
      <a:tcStyle>
        <a:tcBdr/>
        <a:fill>
          <a:solidFill>
            <a:srgbClr val="E6F1F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CD9"/>
          </a:solidFill>
        </a:fill>
      </a:tcStyle>
    </a:wholeTbl>
    <a:band2H>
      <a:tcTxStyle b="def" i="def"/>
      <a:tcStyle>
        <a:tcBdr/>
        <a:fill>
          <a:solidFill>
            <a:srgbClr val="F2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ACA"/>
          </a:solidFill>
        </a:fill>
      </a:tcStyle>
    </a:wholeTbl>
    <a:band2H>
      <a:tcTxStyle b="def" i="def"/>
      <a:tcStyle>
        <a:tcBdr/>
        <a:fill>
          <a:solidFill>
            <a:srgbClr val="FFF5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595959"/>
                </a:solidFill>
                <a:latin typeface="Arial"/>
              </a:defRPr>
            </a:pPr>
            <a:r>
              <a:rPr b="0" i="0" strike="noStrike" sz="1800" u="none">
                <a:solidFill>
                  <a:srgbClr val="595959"/>
                </a:solidFill>
                <a:latin typeface="Arial"/>
              </a:rPr>
              <a:t>Chart Title</a:t>
            </a:r>
          </a:p>
        </c:rich>
      </c:tx>
      <c:layout>
        <c:manualLayout>
          <c:xMode val="edge"/>
          <c:yMode val="edge"/>
          <c:x val="0.451267"/>
          <c:y val="0"/>
          <c:w val="0.0974657"/>
          <c:h val="0.11453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322094"/>
          <c:y val="0.114534"/>
          <c:w val="0.962791"/>
          <c:h val="0.737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69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4.300000</c:v>
                </c:pt>
                <c:pt idx="1">
                  <c:v>2.500000</c:v>
                </c:pt>
                <c:pt idx="2">
                  <c:v>3.500000</c:v>
                </c:pt>
                <c:pt idx="3">
                  <c:v>4.500000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ptCount val="4"/>
                <c:pt idx="0">
                  <c:v>2.400000</c:v>
                </c:pt>
                <c:pt idx="1">
                  <c:v>4.400000</c:v>
                </c:pt>
                <c:pt idx="2">
                  <c:v>1.800000</c:v>
                </c:pt>
                <c:pt idx="3">
                  <c:v>2.800000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898A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ptCount val="4"/>
                <c:pt idx="0">
                  <c:v>2.000000</c:v>
                </c:pt>
                <c:pt idx="1">
                  <c:v>2.000000</c:v>
                </c:pt>
                <c:pt idx="2">
                  <c:v>3.000000</c:v>
                </c:pt>
                <c:pt idx="3">
                  <c:v>5.000000</c:v>
                </c:pt>
              </c:numCache>
            </c:numRef>
          </c:val>
        </c:ser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86159"/>
          <c:y val="0.945905"/>
          <c:w val="0.247701"/>
          <c:h val="0.054095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100" u="none">
              <a:solidFill>
                <a:srgbClr val="595959"/>
              </a:solidFill>
              <a:latin typeface="Arial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595959"/>
                </a:solidFill>
                <a:latin typeface="Arial"/>
              </a:defRPr>
            </a:pPr>
            <a:r>
              <a:rPr b="0" i="0" strike="noStrike" sz="1800" u="none">
                <a:solidFill>
                  <a:srgbClr val="595959"/>
                </a:solidFill>
                <a:latin typeface="Arial"/>
              </a:rPr>
              <a:t>Chart Title</a:t>
            </a:r>
          </a:p>
        </c:rich>
      </c:tx>
      <c:layout>
        <c:manualLayout>
          <c:xMode val="edge"/>
          <c:yMode val="edge"/>
          <c:x val="0.451267"/>
          <c:y val="0"/>
          <c:w val="0.0974657"/>
          <c:h val="0.11453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322094"/>
          <c:y val="0.114534"/>
          <c:w val="0.962791"/>
          <c:h val="0.7370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ptCount val="4"/>
                <c:pt idx="0">
                  <c:v>4.300000</c:v>
                </c:pt>
                <c:pt idx="1">
                  <c:v>2.500000</c:v>
                </c:pt>
                <c:pt idx="2">
                  <c:v>3.500000</c:v>
                </c:pt>
                <c:pt idx="3">
                  <c:v>4.500000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ptCount val="4"/>
                <c:pt idx="0">
                  <c:v>2.400000</c:v>
                </c:pt>
                <c:pt idx="1">
                  <c:v>4.400000</c:v>
                </c:pt>
                <c:pt idx="2">
                  <c:v>1.800000</c:v>
                </c:pt>
                <c:pt idx="3">
                  <c:v>2.800000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898A8D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ptCount val="4"/>
                <c:pt idx="0">
                  <c:v>2.000000</c:v>
                </c:pt>
                <c:pt idx="1">
                  <c:v>2.000000</c:v>
                </c:pt>
                <c:pt idx="2">
                  <c:v>3.000000</c:v>
                </c:pt>
                <c:pt idx="3">
                  <c:v>5.000000</c:v>
                </c:pt>
              </c:numCache>
            </c:numRef>
          </c:val>
        </c:ser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100" u="none">
                <a:solidFill>
                  <a:srgbClr val="595959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86159"/>
          <c:y val="0.945905"/>
          <c:w val="0.247701"/>
          <c:h val="0.054095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100" u="none">
              <a:solidFill>
                <a:srgbClr val="595959"/>
              </a:solidFill>
              <a:latin typeface="Arial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1_title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OA_logo22F.jpg" descr="IOA_logo22F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267"/>
          <a:stretch>
            <a:fillRect/>
          </a:stretch>
        </p:blipFill>
        <p:spPr>
          <a:xfrm>
            <a:off x="468000" y="5726893"/>
            <a:ext cx="1800001" cy="79212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468000" y="2267999"/>
            <a:ext cx="7199998" cy="14400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68000" y="3960000"/>
            <a:ext cx="7200001" cy="72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/>
            </a:lvl1pPr>
            <a:lvl2pPr marL="0" indent="457200">
              <a:buClrTx/>
              <a:buSzTx/>
              <a:buFontTx/>
              <a:buNone/>
              <a:defRPr sz="2400"/>
            </a:lvl2pPr>
            <a:lvl3pPr marL="0" indent="914400">
              <a:buClrTx/>
              <a:buSzTx/>
              <a:buFontTx/>
              <a:buNone/>
              <a:defRPr sz="2400"/>
            </a:lvl3pPr>
            <a:lvl4pPr marL="0" indent="1371600">
              <a:buClrTx/>
              <a:buSzTx/>
              <a:buFontTx/>
              <a:buNone/>
              <a:defRPr sz="2400"/>
            </a:lvl4pPr>
            <a:lvl5pPr marL="0" indent="1828800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traight Connector 12"/>
          <p:cNvSpPr/>
          <p:nvPr/>
        </p:nvSpPr>
        <p:spPr>
          <a:xfrm flipV="1">
            <a:off x="467999" y="3779999"/>
            <a:ext cx="7200002" cy="139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0_blan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1_blank_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dy Level One…"/>
          <p:cNvSpPr txBox="1"/>
          <p:nvPr>
            <p:ph type="body" idx="1"/>
          </p:nvPr>
        </p:nvSpPr>
        <p:spPr>
          <a:xfrm>
            <a:off x="468000" y="468000"/>
            <a:ext cx="11253600" cy="57600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itle Text"/>
          <p:cNvSpPr txBox="1"/>
          <p:nvPr>
            <p:ph type="title"/>
          </p:nvPr>
        </p:nvSpPr>
        <p:spPr>
          <a:xfrm>
            <a:off x="936000" y="936000"/>
            <a:ext cx="6840001" cy="540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3_bullet_colour">
    <p:bg>
      <p:bgPr>
        <a:solidFill>
          <a:srgbClr val="0076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>
            <a:lvl1pPr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traight Connector 6"/>
          <p:cNvSpPr/>
          <p:nvPr/>
        </p:nvSpPr>
        <p:spPr>
          <a:xfrm>
            <a:off x="468000" y="1080001"/>
            <a:ext cx="11253601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4_bullet_wave_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5_bullet_wave_B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6_bullet_wave_C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7_bullet_wave_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8_bullet_wave_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68000" y="967627"/>
            <a:ext cx="11253600" cy="540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traight Connector 7"/>
          <p:cNvSpPr/>
          <p:nvPr/>
        </p:nvSpPr>
        <p:spPr>
          <a:xfrm>
            <a:off x="468000" y="1507628"/>
            <a:ext cx="11253601" cy="1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9_bullet_colour_wave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468000" y="967627"/>
            <a:ext cx="11253600" cy="54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>
            <a:lvl1pPr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traight Connector 7"/>
          <p:cNvSpPr/>
          <p:nvPr/>
        </p:nvSpPr>
        <p:spPr>
          <a:xfrm>
            <a:off x="468000" y="1507628"/>
            <a:ext cx="11253601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_title_text_op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OA_logo22F.jpg" descr="IOA_logo22F.jpg"/>
          <p:cNvPicPr>
            <a:picLocks noChangeAspect="1"/>
          </p:cNvPicPr>
          <p:nvPr/>
        </p:nvPicPr>
        <p:blipFill>
          <a:blip r:embed="rId3">
            <a:extLst/>
          </a:blip>
          <a:srcRect l="0" t="1592" r="0" b="4267"/>
          <a:stretch>
            <a:fillRect/>
          </a:stretch>
        </p:blipFill>
        <p:spPr>
          <a:xfrm>
            <a:off x="9923999" y="5740074"/>
            <a:ext cx="1800001" cy="778947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/>
          <p:nvPr>
            <p:ph type="title"/>
          </p:nvPr>
        </p:nvSpPr>
        <p:spPr>
          <a:xfrm>
            <a:off x="468000" y="2430732"/>
            <a:ext cx="7199998" cy="14400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468000" y="4122732"/>
            <a:ext cx="7200001" cy="72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/>
            </a:lvl1pPr>
            <a:lvl2pPr marL="0" indent="457200">
              <a:buClrTx/>
              <a:buSzTx/>
              <a:buFontTx/>
              <a:buNone/>
              <a:defRPr sz="2400"/>
            </a:lvl2pPr>
            <a:lvl3pPr marL="0" indent="914400">
              <a:buClrTx/>
              <a:buSzTx/>
              <a:buFontTx/>
              <a:buNone/>
              <a:defRPr sz="2400"/>
            </a:lvl3pPr>
            <a:lvl4pPr marL="0" indent="1371600">
              <a:buClrTx/>
              <a:buSzTx/>
              <a:buFontTx/>
              <a:buNone/>
              <a:defRPr sz="2400"/>
            </a:lvl4pPr>
            <a:lvl5pPr marL="0" indent="1828800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traight Connector 12"/>
          <p:cNvSpPr/>
          <p:nvPr/>
        </p:nvSpPr>
        <p:spPr>
          <a:xfrm flipV="1">
            <a:off x="467999" y="3942731"/>
            <a:ext cx="7200002" cy="139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0_divider_wave_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468000" y="1572239"/>
            <a:ext cx="6480000" cy="1175521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quarter" idx="1"/>
          </p:nvPr>
        </p:nvSpPr>
        <p:spPr>
          <a:xfrm>
            <a:off x="468000" y="3035550"/>
            <a:ext cx="6480000" cy="108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traight Connector 10"/>
          <p:cNvSpPr/>
          <p:nvPr/>
        </p:nvSpPr>
        <p:spPr>
          <a:xfrm>
            <a:off x="467999" y="2834484"/>
            <a:ext cx="6480002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1_divider_wave_B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/>
          <p:nvPr>
            <p:ph type="title"/>
          </p:nvPr>
        </p:nvSpPr>
        <p:spPr>
          <a:xfrm>
            <a:off x="468000" y="1572239"/>
            <a:ext cx="6480000" cy="1175521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sz="quarter" idx="1"/>
          </p:nvPr>
        </p:nvSpPr>
        <p:spPr>
          <a:xfrm>
            <a:off x="468000" y="3035550"/>
            <a:ext cx="6480000" cy="108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traight Connector 10"/>
          <p:cNvSpPr/>
          <p:nvPr/>
        </p:nvSpPr>
        <p:spPr>
          <a:xfrm>
            <a:off x="467999" y="2834484"/>
            <a:ext cx="6480002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2_divider_wave_C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/>
          <p:nvPr>
            <p:ph type="title"/>
          </p:nvPr>
        </p:nvSpPr>
        <p:spPr>
          <a:xfrm>
            <a:off x="468000" y="1572239"/>
            <a:ext cx="6480000" cy="1175521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sz="quarter" idx="1"/>
          </p:nvPr>
        </p:nvSpPr>
        <p:spPr>
          <a:xfrm>
            <a:off x="468000" y="3035550"/>
            <a:ext cx="6480000" cy="108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traight Connector 10"/>
          <p:cNvSpPr/>
          <p:nvPr/>
        </p:nvSpPr>
        <p:spPr>
          <a:xfrm>
            <a:off x="467999" y="2834484"/>
            <a:ext cx="6480002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3_divider_wave_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/>
          <p:nvPr>
            <p:ph type="title"/>
          </p:nvPr>
        </p:nvSpPr>
        <p:spPr>
          <a:xfrm>
            <a:off x="468000" y="1572239"/>
            <a:ext cx="6480000" cy="1175521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7" name="Body Level One…"/>
          <p:cNvSpPr txBox="1"/>
          <p:nvPr>
            <p:ph type="body" sz="quarter" idx="1"/>
          </p:nvPr>
        </p:nvSpPr>
        <p:spPr>
          <a:xfrm>
            <a:off x="468000" y="3035550"/>
            <a:ext cx="6480000" cy="108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traight Connector 10"/>
          <p:cNvSpPr/>
          <p:nvPr/>
        </p:nvSpPr>
        <p:spPr>
          <a:xfrm>
            <a:off x="467999" y="2834484"/>
            <a:ext cx="6480002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4_contents_wave_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" name="Straight Connector 12"/>
          <p:cNvSpPr/>
          <p:nvPr/>
        </p:nvSpPr>
        <p:spPr>
          <a:xfrm>
            <a:off x="468000" y="1080001"/>
            <a:ext cx="11253601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FFFFFF"/>
              </a:buClr>
              <a:buFontTx/>
              <a:buAutoNum type="arabicPeriod" startAt="1"/>
              <a:defRPr>
                <a:solidFill>
                  <a:srgbClr val="FFFFFF"/>
                </a:solidFill>
              </a:defRPr>
            </a:lvl1pPr>
            <a:lvl2pPr marL="0" indent="45720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5_statement_wave_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468000" y="540001"/>
            <a:ext cx="6840001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5_bullet_colour_wave_F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>
            <a:lvl1pPr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traight Connector 6"/>
          <p:cNvSpPr/>
          <p:nvPr/>
        </p:nvSpPr>
        <p:spPr>
          <a:xfrm>
            <a:off x="468000" y="1080001"/>
            <a:ext cx="11253601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6_statement_wave_B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/>
          <p:nvPr>
            <p:ph type="title"/>
          </p:nvPr>
        </p:nvSpPr>
        <p:spPr>
          <a:xfrm>
            <a:off x="468000" y="540001"/>
            <a:ext cx="6840001" cy="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7_bullet_wav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3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29_colour_opt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_title_ima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OA_logo22F.jpg" descr="IOA_logo22F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267"/>
          <a:stretch>
            <a:fillRect/>
          </a:stretch>
        </p:blipFill>
        <p:spPr>
          <a:xfrm>
            <a:off x="468000" y="5662647"/>
            <a:ext cx="1800001" cy="79212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Text"/>
          <p:cNvSpPr txBox="1"/>
          <p:nvPr>
            <p:ph type="title"/>
          </p:nvPr>
        </p:nvSpPr>
        <p:spPr>
          <a:xfrm>
            <a:off x="468000" y="2511291"/>
            <a:ext cx="4680001" cy="1267405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quarter" idx="1"/>
          </p:nvPr>
        </p:nvSpPr>
        <p:spPr>
          <a:xfrm>
            <a:off x="468000" y="3960000"/>
            <a:ext cx="4680001" cy="72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000"/>
            </a:lvl1pPr>
            <a:lvl2pPr marL="0" indent="457200">
              <a:buClrTx/>
              <a:buSzTx/>
              <a:buFontTx/>
              <a:buNone/>
              <a:defRPr sz="2000"/>
            </a:lvl2pPr>
            <a:lvl3pPr marL="0" indent="914400">
              <a:buClrTx/>
              <a:buSzTx/>
              <a:buFontTx/>
              <a:buNone/>
              <a:defRPr sz="2000"/>
            </a:lvl3pPr>
            <a:lvl4pPr marL="0" indent="1371600">
              <a:buClrTx/>
              <a:buSzTx/>
              <a:buFontTx/>
              <a:buNone/>
              <a:defRPr sz="2000"/>
            </a:lvl4pPr>
            <a:lvl5pPr marL="0" indent="1828800">
              <a:buClrTx/>
              <a:buSzTx/>
              <a:buFont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traight Connector 12"/>
          <p:cNvSpPr/>
          <p:nvPr/>
        </p:nvSpPr>
        <p:spPr>
          <a:xfrm flipV="1">
            <a:off x="468000" y="3779999"/>
            <a:ext cx="4680001" cy="139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0_colour_opt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1_colour_opt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2_colour_opt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3_colour_opt5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34_colour_opt6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4_title_image_long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/>
          <p:nvPr>
            <p:ph type="body" idx="1"/>
          </p:nvPr>
        </p:nvSpPr>
        <p:spPr>
          <a:xfrm>
            <a:off x="468000" y="2250000"/>
            <a:ext cx="11253600" cy="414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6" name="IOA_logo22F.jpg" descr="IOA_logo22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1599" y="491743"/>
            <a:ext cx="1740048" cy="79987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itle Text"/>
          <p:cNvSpPr txBox="1"/>
          <p:nvPr>
            <p:ph type="title"/>
          </p:nvPr>
        </p:nvSpPr>
        <p:spPr>
          <a:xfrm>
            <a:off x="468000" y="484898"/>
            <a:ext cx="4887398" cy="518616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48" name="Straight Connector 12"/>
          <p:cNvSpPr/>
          <p:nvPr/>
        </p:nvSpPr>
        <p:spPr>
          <a:xfrm>
            <a:off x="468000" y="1033745"/>
            <a:ext cx="4887400" cy="1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5_title_full_imag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/>
          <p:nvPr>
            <p:ph type="body" idx="1"/>
          </p:nvPr>
        </p:nvSpPr>
        <p:spPr>
          <a:xfrm>
            <a:off x="-9027" y="0"/>
            <a:ext cx="12201027" cy="6856204"/>
          </a:xfrm>
          <a:prstGeom prst="rect">
            <a:avLst/>
          </a:prstGeom>
          <a:solidFill>
            <a:srgbClr val="A6A6A6"/>
          </a:solidFill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442912" y="476250"/>
            <a:ext cx="4680001" cy="126740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Straight Connector 14"/>
          <p:cNvSpPr/>
          <p:nvPr/>
        </p:nvSpPr>
        <p:spPr>
          <a:xfrm flipV="1">
            <a:off x="451539" y="1753585"/>
            <a:ext cx="4680002" cy="139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59" name="IOA_logo22F_w.png" descr="IOA_logo22F_w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315"/>
          <a:stretch>
            <a:fillRect/>
          </a:stretch>
        </p:blipFill>
        <p:spPr>
          <a:xfrm>
            <a:off x="9912574" y="5590920"/>
            <a:ext cx="1800001" cy="79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rcRect l="13480" t="0" r="0" b="0"/>
          <a:stretch>
            <a:fillRect/>
          </a:stretch>
        </p:blipFill>
        <p:spPr>
          <a:xfrm>
            <a:off x="-1" y="5238750"/>
            <a:ext cx="6614785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6_title_image_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OA_logo22F.jpg" descr="IOA_logo22F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267"/>
          <a:stretch>
            <a:fillRect/>
          </a:stretch>
        </p:blipFill>
        <p:spPr>
          <a:xfrm>
            <a:off x="468000" y="5624547"/>
            <a:ext cx="1800001" cy="792129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Title Text"/>
          <p:cNvSpPr txBox="1"/>
          <p:nvPr>
            <p:ph type="title"/>
          </p:nvPr>
        </p:nvSpPr>
        <p:spPr>
          <a:xfrm>
            <a:off x="468000" y="1193934"/>
            <a:ext cx="4680001" cy="126740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quarter" idx="1"/>
          </p:nvPr>
        </p:nvSpPr>
        <p:spPr>
          <a:xfrm>
            <a:off x="468000" y="2642643"/>
            <a:ext cx="4680001" cy="720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000"/>
            </a:lvl1pPr>
            <a:lvl2pPr marL="0" indent="457200">
              <a:buClrTx/>
              <a:buSzTx/>
              <a:buFontTx/>
              <a:buNone/>
              <a:defRPr sz="2000"/>
            </a:lvl2pPr>
            <a:lvl3pPr marL="0" indent="914400">
              <a:buClrTx/>
              <a:buSzTx/>
              <a:buFontTx/>
              <a:buNone/>
              <a:defRPr sz="2000"/>
            </a:lvl3pPr>
            <a:lvl4pPr marL="0" indent="1371600">
              <a:buClrTx/>
              <a:buSzTx/>
              <a:buFontTx/>
              <a:buNone/>
              <a:defRPr sz="2000"/>
            </a:lvl4pPr>
            <a:lvl5pPr marL="0" indent="1828800">
              <a:buClrTx/>
              <a:buSzTx/>
              <a:buFont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traight Connector 12"/>
          <p:cNvSpPr/>
          <p:nvPr/>
        </p:nvSpPr>
        <p:spPr>
          <a:xfrm flipV="1">
            <a:off x="468000" y="2462644"/>
            <a:ext cx="4680001" cy="139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7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468000" y="1825625"/>
            <a:ext cx="11253600" cy="39600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8_bulle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468000" y="1825625"/>
            <a:ext cx="54000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9_bullet_column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quarter" idx="1"/>
          </p:nvPr>
        </p:nvSpPr>
        <p:spPr>
          <a:xfrm>
            <a:off x="468000" y="1825625"/>
            <a:ext cx="3410778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traight Connector 5"/>
          <p:cNvSpPr/>
          <p:nvPr/>
        </p:nvSpPr>
        <p:spPr>
          <a:xfrm>
            <a:off x="468000" y="1080001"/>
            <a:ext cx="11253601" cy="1"/>
          </a:xfrm>
          <a:prstGeom prst="line">
            <a:avLst/>
          </a:prstGeom>
          <a:ln w="12700">
            <a:solidFill>
              <a:srgbClr val="00769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04850" marR="0" indent="-2476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1580" marR="0" indent="-29718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018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590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162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734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306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87800" marR="0" indent="-330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769F"/>
        </a:buClr>
        <a:buSzPct val="100000"/>
        <a:buFont typeface="Arial"/>
        <a:buChar char="•"/>
        <a:tabLst/>
        <a:defRPr b="0" baseline="0" cap="none" i="0" spc="0" strike="noStrike" sz="2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1"/>
          <p:cNvSpPr txBox="1"/>
          <p:nvPr>
            <p:ph type="ctrTitle"/>
          </p:nvPr>
        </p:nvSpPr>
        <p:spPr>
          <a:xfrm>
            <a:off x="468000" y="2267999"/>
            <a:ext cx="7199997" cy="1440001"/>
          </a:xfrm>
          <a:prstGeom prst="rect">
            <a:avLst/>
          </a:prstGeom>
        </p:spPr>
        <p:txBody>
          <a:bodyPr/>
          <a:lstStyle/>
          <a:p>
            <a:pPr/>
            <a:r>
              <a:t>Notional title running</a:t>
            </a:r>
            <a:br/>
            <a:r>
              <a:t>to two lines</a:t>
            </a:r>
          </a:p>
        </p:txBody>
      </p:sp>
      <p:sp>
        <p:nvSpPr>
          <p:cNvPr id="326" name="Subtitle 2"/>
          <p:cNvSpPr txBox="1"/>
          <p:nvPr>
            <p:ph type="subTitle" sz="quarter" idx="1"/>
          </p:nvPr>
        </p:nvSpPr>
        <p:spPr>
          <a:xfrm>
            <a:off x="467999" y="3960000"/>
            <a:ext cx="7200002" cy="720001"/>
          </a:xfrm>
          <a:prstGeom prst="rect">
            <a:avLst/>
          </a:prstGeom>
        </p:spPr>
        <p:txBody>
          <a:bodyPr/>
          <a:lstStyle/>
          <a:p>
            <a:pPr/>
            <a:r>
              <a:t>Sub-title if required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71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372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73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74" name="Content Placeholder 6"/>
          <p:cNvGraphicFramePr/>
          <p:nvPr/>
        </p:nvGraphicFramePr>
        <p:xfrm>
          <a:off x="578781" y="2008700"/>
          <a:ext cx="10817882" cy="355398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ooter Placeholder 5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77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378" name="Content Placeholder 2"/>
          <p:cNvSpPr txBox="1"/>
          <p:nvPr>
            <p:ph type="body" sz="half" idx="1"/>
          </p:nvPr>
        </p:nvSpPr>
        <p:spPr>
          <a:xfrm>
            <a:off x="467999" y="1825625"/>
            <a:ext cx="5400002" cy="4351338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pic>
        <p:nvPicPr>
          <p:cNvPr id="379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rcRect l="0" t="0" r="18154" b="0"/>
          <a:stretch>
            <a:fillRect/>
          </a:stretch>
        </p:blipFill>
        <p:spPr>
          <a:xfrm>
            <a:off x="6311877" y="1803264"/>
            <a:ext cx="5400699" cy="439751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Date Placeholder 4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81" name="Slide Number Placeholder 6"/>
          <p:cNvSpPr txBox="1"/>
          <p:nvPr>
            <p:ph type="sldNum" sz="quarter" idx="2"/>
          </p:nvPr>
        </p:nvSpPr>
        <p:spPr>
          <a:xfrm>
            <a:off x="11577062" y="6356348"/>
            <a:ext cx="144538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Footer Placeholder 5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84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385" name="Content Placeholder 2"/>
          <p:cNvSpPr txBox="1"/>
          <p:nvPr>
            <p:ph type="body" sz="quarter" idx="1"/>
          </p:nvPr>
        </p:nvSpPr>
        <p:spPr>
          <a:xfrm>
            <a:off x="467999" y="1825625"/>
            <a:ext cx="3410779" cy="4351338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386" name="Content Placeholder 3"/>
          <p:cNvSpPr txBox="1"/>
          <p:nvPr/>
        </p:nvSpPr>
        <p:spPr>
          <a:xfrm>
            <a:off x="4366800" y="1831159"/>
            <a:ext cx="735480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600">
                <a:solidFill>
                  <a:srgbClr val="00769F"/>
                </a:solidFill>
              </a:defRPr>
            </a:pPr>
            <a:r>
              <a:t>Further bullet points or larger</a:t>
            </a:r>
            <a:br/>
            <a:r>
              <a:t>highlighted statement if required</a:t>
            </a:r>
          </a:p>
        </p:txBody>
      </p:sp>
      <p:sp>
        <p:nvSpPr>
          <p:cNvPr id="387" name="Date Placeholder 4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88" name="Slide Number Placeholder 6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Footer Placeholder 3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91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392" name="Date Placeholder 2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93" name="Slide Number Placeholder 4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96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97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pic>
        <p:nvPicPr>
          <p:cNvPr id="40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828"/>
          <a:stretch>
            <a:fillRect/>
          </a:stretch>
        </p:blipFill>
        <p:spPr>
          <a:xfrm>
            <a:off x="442912" y="441325"/>
            <a:ext cx="11269663" cy="5795963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itle 2"/>
          <p:cNvSpPr txBox="1"/>
          <p:nvPr>
            <p:ph type="title"/>
          </p:nvPr>
        </p:nvSpPr>
        <p:spPr>
          <a:xfrm>
            <a:off x="935999" y="936000"/>
            <a:ext cx="6840002" cy="109983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Statement on top</a:t>
            </a:r>
            <a:br/>
            <a:r>
              <a:t>of image if required</a:t>
            </a:r>
          </a:p>
        </p:txBody>
      </p:sp>
      <p:sp>
        <p:nvSpPr>
          <p:cNvPr id="402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03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06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07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08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09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12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13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14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15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18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19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20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21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24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25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26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27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 1"/>
          <p:cNvSpPr txBox="1"/>
          <p:nvPr>
            <p:ph type="title"/>
          </p:nvPr>
        </p:nvSpPr>
        <p:spPr>
          <a:xfrm>
            <a:off x="468000" y="2430732"/>
            <a:ext cx="7199997" cy="1440001"/>
          </a:xfrm>
          <a:prstGeom prst="rect">
            <a:avLst/>
          </a:prstGeom>
        </p:spPr>
        <p:txBody>
          <a:bodyPr/>
          <a:lstStyle/>
          <a:p>
            <a:pPr/>
            <a:r>
              <a:t>Notional title running</a:t>
            </a:r>
            <a:br/>
            <a:r>
              <a:t>to two lines</a:t>
            </a:r>
          </a:p>
        </p:txBody>
      </p:sp>
      <p:sp>
        <p:nvSpPr>
          <p:cNvPr id="329" name="Subtitle 2"/>
          <p:cNvSpPr txBox="1"/>
          <p:nvPr>
            <p:ph type="body" sz="quarter" idx="1"/>
          </p:nvPr>
        </p:nvSpPr>
        <p:spPr>
          <a:xfrm>
            <a:off x="467999" y="4122732"/>
            <a:ext cx="7200002" cy="720001"/>
          </a:xfrm>
          <a:prstGeom prst="rect">
            <a:avLst/>
          </a:prstGeom>
        </p:spPr>
        <p:txBody>
          <a:bodyPr/>
          <a:lstStyle/>
          <a:p>
            <a:pPr/>
            <a:r>
              <a:t>Sub-title if required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30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31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32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33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36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37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38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39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42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43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44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445" name="Content Placeholder 6"/>
          <p:cNvGraphicFramePr/>
          <p:nvPr/>
        </p:nvGraphicFramePr>
        <p:xfrm>
          <a:off x="578781" y="2008700"/>
          <a:ext cx="10817882" cy="355398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48" name="Title 1"/>
          <p:cNvSpPr txBox="1"/>
          <p:nvPr>
            <p:ph type="title"/>
          </p:nvPr>
        </p:nvSpPr>
        <p:spPr>
          <a:xfrm>
            <a:off x="468000" y="967627"/>
            <a:ext cx="11253600" cy="540001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49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50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51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54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55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56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57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60" name="Title 1"/>
          <p:cNvSpPr txBox="1"/>
          <p:nvPr>
            <p:ph type="title"/>
          </p:nvPr>
        </p:nvSpPr>
        <p:spPr>
          <a:xfrm>
            <a:off x="468000" y="967627"/>
            <a:ext cx="11253600" cy="540001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461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462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63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66" name="Title 1"/>
          <p:cNvSpPr txBox="1"/>
          <p:nvPr>
            <p:ph type="title"/>
          </p:nvPr>
        </p:nvSpPr>
        <p:spPr>
          <a:xfrm>
            <a:off x="467999" y="1572239"/>
            <a:ext cx="6480002" cy="1175521"/>
          </a:xfrm>
          <a:prstGeom prst="rect">
            <a:avLst/>
          </a:prstGeom>
        </p:spPr>
        <p:txBody>
          <a:bodyPr/>
          <a:lstStyle/>
          <a:p>
            <a:pPr/>
            <a:r>
              <a:t>2</a:t>
            </a:r>
          </a:p>
        </p:txBody>
      </p:sp>
      <p:sp>
        <p:nvSpPr>
          <p:cNvPr id="467" name="Subtitle 2"/>
          <p:cNvSpPr txBox="1"/>
          <p:nvPr>
            <p:ph type="body" sz="quarter" idx="1"/>
          </p:nvPr>
        </p:nvSpPr>
        <p:spPr>
          <a:xfrm>
            <a:off x="467999" y="3035550"/>
            <a:ext cx="6480002" cy="1080001"/>
          </a:xfrm>
          <a:prstGeom prst="rect">
            <a:avLst/>
          </a:prstGeom>
        </p:spPr>
        <p:txBody>
          <a:bodyPr/>
          <a:lstStyle/>
          <a:p>
            <a:pPr/>
            <a:r>
              <a:t>New section title</a:t>
            </a:r>
          </a:p>
        </p:txBody>
      </p:sp>
      <p:sp>
        <p:nvSpPr>
          <p:cNvPr id="468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69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72" name="Title 1"/>
          <p:cNvSpPr txBox="1"/>
          <p:nvPr>
            <p:ph type="title"/>
          </p:nvPr>
        </p:nvSpPr>
        <p:spPr>
          <a:xfrm>
            <a:off x="467999" y="1572239"/>
            <a:ext cx="6480002" cy="1175521"/>
          </a:xfrm>
          <a:prstGeom prst="rect">
            <a:avLst/>
          </a:prstGeom>
        </p:spPr>
        <p:txBody>
          <a:bodyPr/>
          <a:lstStyle/>
          <a:p>
            <a:pPr/>
            <a:r>
              <a:t>3</a:t>
            </a:r>
          </a:p>
        </p:txBody>
      </p:sp>
      <p:sp>
        <p:nvSpPr>
          <p:cNvPr id="473" name="Subtitle 2"/>
          <p:cNvSpPr txBox="1"/>
          <p:nvPr>
            <p:ph type="body" sz="quarter" idx="1"/>
          </p:nvPr>
        </p:nvSpPr>
        <p:spPr>
          <a:xfrm>
            <a:off x="467999" y="3035550"/>
            <a:ext cx="6480002" cy="1080001"/>
          </a:xfrm>
          <a:prstGeom prst="rect">
            <a:avLst/>
          </a:prstGeom>
        </p:spPr>
        <p:txBody>
          <a:bodyPr/>
          <a:lstStyle/>
          <a:p>
            <a:pPr/>
            <a:r>
              <a:t>New section title</a:t>
            </a:r>
          </a:p>
        </p:txBody>
      </p:sp>
      <p:sp>
        <p:nvSpPr>
          <p:cNvPr id="474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75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78" name="Title 1"/>
          <p:cNvSpPr txBox="1"/>
          <p:nvPr>
            <p:ph type="title"/>
          </p:nvPr>
        </p:nvSpPr>
        <p:spPr>
          <a:xfrm>
            <a:off x="467999" y="1572239"/>
            <a:ext cx="6480002" cy="1175521"/>
          </a:xfrm>
          <a:prstGeom prst="rect">
            <a:avLst/>
          </a:prstGeom>
        </p:spPr>
        <p:txBody>
          <a:bodyPr/>
          <a:lstStyle/>
          <a:p>
            <a:pPr/>
            <a:r>
              <a:t>4</a:t>
            </a:r>
          </a:p>
        </p:txBody>
      </p:sp>
      <p:sp>
        <p:nvSpPr>
          <p:cNvPr id="479" name="Subtitle 2"/>
          <p:cNvSpPr txBox="1"/>
          <p:nvPr>
            <p:ph type="body" sz="quarter" idx="1"/>
          </p:nvPr>
        </p:nvSpPr>
        <p:spPr>
          <a:xfrm>
            <a:off x="467999" y="3035550"/>
            <a:ext cx="6480002" cy="1080001"/>
          </a:xfrm>
          <a:prstGeom prst="rect">
            <a:avLst/>
          </a:prstGeom>
        </p:spPr>
        <p:txBody>
          <a:bodyPr/>
          <a:lstStyle/>
          <a:p>
            <a:pPr/>
            <a:r>
              <a:t>New section title</a:t>
            </a:r>
          </a:p>
        </p:txBody>
      </p:sp>
      <p:sp>
        <p:nvSpPr>
          <p:cNvPr id="480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81" name="Slide Number Placeholder 5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Footer Placeholder 3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84" name="Title 1"/>
          <p:cNvSpPr txBox="1"/>
          <p:nvPr>
            <p:ph type="title"/>
          </p:nvPr>
        </p:nvSpPr>
        <p:spPr>
          <a:xfrm>
            <a:off x="467998" y="540000"/>
            <a:ext cx="7442425" cy="1211161"/>
          </a:xfrm>
          <a:prstGeom prst="rect">
            <a:avLst/>
          </a:prstGeom>
        </p:spPr>
        <p:txBody>
          <a:bodyPr/>
          <a:lstStyle/>
          <a:p>
            <a:pPr/>
            <a:r>
              <a:t>Large statement highlighting a key point within the presentation</a:t>
            </a:r>
          </a:p>
        </p:txBody>
      </p:sp>
      <p:sp>
        <p:nvSpPr>
          <p:cNvPr id="485" name="Date Placeholder 2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86" name="Slide Number Placeholder 4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1"/>
          <p:cNvSpPr txBox="1"/>
          <p:nvPr>
            <p:ph type="title"/>
          </p:nvPr>
        </p:nvSpPr>
        <p:spPr>
          <a:xfrm>
            <a:off x="468000" y="2511291"/>
            <a:ext cx="4680001" cy="1267405"/>
          </a:xfrm>
          <a:prstGeom prst="rect">
            <a:avLst/>
          </a:prstGeom>
        </p:spPr>
        <p:txBody>
          <a:bodyPr/>
          <a:lstStyle/>
          <a:p>
            <a:pPr/>
            <a:r>
              <a:t>Notional title running to two lines</a:t>
            </a:r>
          </a:p>
        </p:txBody>
      </p:sp>
      <p:sp>
        <p:nvSpPr>
          <p:cNvPr id="332" name="Subtitle 2"/>
          <p:cNvSpPr txBox="1"/>
          <p:nvPr>
            <p:ph type="body" sz="quarter" idx="1"/>
          </p:nvPr>
        </p:nvSpPr>
        <p:spPr>
          <a:xfrm>
            <a:off x="468000" y="3960000"/>
            <a:ext cx="4680001" cy="720001"/>
          </a:xfrm>
          <a:prstGeom prst="rect">
            <a:avLst/>
          </a:prstGeom>
        </p:spPr>
        <p:txBody>
          <a:bodyPr/>
          <a:lstStyle/>
          <a:p>
            <a:pPr/>
            <a:r>
              <a:t>Sub-title if required</a:t>
            </a:r>
          </a:p>
        </p:txBody>
      </p:sp>
      <p:pic>
        <p:nvPicPr>
          <p:cNvPr id="333" name="Content Placeholder 10" descr="Content Placeholder 10"/>
          <p:cNvPicPr>
            <a:picLocks noChangeAspect="1"/>
          </p:cNvPicPr>
          <p:nvPr/>
        </p:nvPicPr>
        <p:blipFill>
          <a:blip r:embed="rId2">
            <a:extLst/>
          </a:blip>
          <a:srcRect l="12682" t="0" r="21355" b="0"/>
          <a:stretch>
            <a:fillRect/>
          </a:stretch>
        </p:blipFill>
        <p:spPr>
          <a:xfrm>
            <a:off x="5808662" y="440420"/>
            <a:ext cx="5915338" cy="5976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Footer Placeholder 3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89" name="Title 1"/>
          <p:cNvSpPr txBox="1"/>
          <p:nvPr>
            <p:ph type="title"/>
          </p:nvPr>
        </p:nvSpPr>
        <p:spPr>
          <a:xfrm>
            <a:off x="467999" y="540001"/>
            <a:ext cx="6840002" cy="540000"/>
          </a:xfrm>
          <a:prstGeom prst="rect">
            <a:avLst/>
          </a:prstGeom>
        </p:spPr>
        <p:txBody>
          <a:bodyPr/>
          <a:lstStyle/>
          <a:p>
            <a:pPr/>
            <a:r>
              <a:t>Alternative background</a:t>
            </a:r>
          </a:p>
        </p:txBody>
      </p:sp>
      <p:sp>
        <p:nvSpPr>
          <p:cNvPr id="490" name="Date Placeholder 2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91" name="Slide Number Placeholder 4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94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495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498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499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502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503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506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507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510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511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514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515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Footer Placeholder 2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518" name="Date Placeholder 1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519" name="Slide Number Placeholder 3"/>
          <p:cNvSpPr txBox="1"/>
          <p:nvPr>
            <p:ph type="sldNum" sz="quarter" idx="2"/>
          </p:nvPr>
        </p:nvSpPr>
        <p:spPr>
          <a:xfrm>
            <a:off x="11567637" y="6356348"/>
            <a:ext cx="153963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0" name="Oval 4"/>
          <p:cNvSpPr/>
          <p:nvPr/>
        </p:nvSpPr>
        <p:spPr>
          <a:xfrm>
            <a:off x="630000" y="1592452"/>
            <a:ext cx="1545957" cy="154595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1" name="Oval 5"/>
          <p:cNvSpPr/>
          <p:nvPr/>
        </p:nvSpPr>
        <p:spPr>
          <a:xfrm>
            <a:off x="2427284" y="1592452"/>
            <a:ext cx="1545957" cy="15459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2" name="Oval 6"/>
          <p:cNvSpPr/>
          <p:nvPr/>
        </p:nvSpPr>
        <p:spPr>
          <a:xfrm>
            <a:off x="4224568" y="1592452"/>
            <a:ext cx="1545957" cy="1545957"/>
          </a:xfrm>
          <a:prstGeom prst="ellipse">
            <a:avLst/>
          </a:prstGeom>
          <a:solidFill>
            <a:srgbClr val="898A8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3" name="Oval 7"/>
          <p:cNvSpPr/>
          <p:nvPr/>
        </p:nvSpPr>
        <p:spPr>
          <a:xfrm>
            <a:off x="6021852" y="1592452"/>
            <a:ext cx="1545957" cy="1545957"/>
          </a:xfrm>
          <a:prstGeom prst="ellipse">
            <a:avLst/>
          </a:prstGeom>
          <a:solidFill>
            <a:srgbClr val="00769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4" name="Oval 8"/>
          <p:cNvSpPr/>
          <p:nvPr/>
        </p:nvSpPr>
        <p:spPr>
          <a:xfrm>
            <a:off x="630000" y="3839705"/>
            <a:ext cx="1545957" cy="154595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5" name="Oval 9"/>
          <p:cNvSpPr/>
          <p:nvPr/>
        </p:nvSpPr>
        <p:spPr>
          <a:xfrm>
            <a:off x="2427284" y="3839705"/>
            <a:ext cx="1545957" cy="1545957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6" name="Oval 10"/>
          <p:cNvSpPr/>
          <p:nvPr/>
        </p:nvSpPr>
        <p:spPr>
          <a:xfrm>
            <a:off x="4224568" y="3839705"/>
            <a:ext cx="1545957" cy="15459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7" name="Oval 11"/>
          <p:cNvSpPr/>
          <p:nvPr/>
        </p:nvSpPr>
        <p:spPr>
          <a:xfrm>
            <a:off x="6021852" y="3839705"/>
            <a:ext cx="1545957" cy="1545957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8" name="Oval 12"/>
          <p:cNvSpPr/>
          <p:nvPr/>
        </p:nvSpPr>
        <p:spPr>
          <a:xfrm>
            <a:off x="7819136" y="3839705"/>
            <a:ext cx="1545957" cy="1545957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29" name="Oval 13"/>
          <p:cNvSpPr/>
          <p:nvPr/>
        </p:nvSpPr>
        <p:spPr>
          <a:xfrm>
            <a:off x="9616420" y="3839705"/>
            <a:ext cx="1545957" cy="1545957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1"/>
          <p:cNvSpPr txBox="1"/>
          <p:nvPr>
            <p:ph type="title"/>
          </p:nvPr>
        </p:nvSpPr>
        <p:spPr>
          <a:xfrm>
            <a:off x="468000" y="1193934"/>
            <a:ext cx="4680001" cy="1267405"/>
          </a:xfrm>
          <a:prstGeom prst="rect">
            <a:avLst/>
          </a:prstGeom>
        </p:spPr>
        <p:txBody>
          <a:bodyPr/>
          <a:lstStyle/>
          <a:p>
            <a:pPr/>
            <a:r>
              <a:t>Notional title running to two lines</a:t>
            </a:r>
          </a:p>
        </p:txBody>
      </p:sp>
      <p:sp>
        <p:nvSpPr>
          <p:cNvPr id="336" name="Subtitle 2"/>
          <p:cNvSpPr txBox="1"/>
          <p:nvPr>
            <p:ph type="body" sz="quarter" idx="1"/>
          </p:nvPr>
        </p:nvSpPr>
        <p:spPr>
          <a:xfrm>
            <a:off x="468000" y="2642643"/>
            <a:ext cx="4680001" cy="720001"/>
          </a:xfrm>
          <a:prstGeom prst="rect">
            <a:avLst/>
          </a:prstGeom>
        </p:spPr>
        <p:txBody>
          <a:bodyPr/>
          <a:lstStyle/>
          <a:p>
            <a:pPr/>
            <a:r>
              <a:t>Sub-title if required</a:t>
            </a:r>
          </a:p>
        </p:txBody>
      </p:sp>
      <p:pic>
        <p:nvPicPr>
          <p:cNvPr id="337" name="Content Placeholder 10" descr="Content Placeholder 10"/>
          <p:cNvPicPr>
            <a:picLocks noChangeAspect="1"/>
          </p:cNvPicPr>
          <p:nvPr/>
        </p:nvPicPr>
        <p:blipFill>
          <a:blip r:embed="rId2">
            <a:extLst/>
          </a:blip>
          <a:srcRect l="12682" t="0" r="21355" b="0"/>
          <a:stretch>
            <a:fillRect/>
          </a:stretch>
        </p:blipFill>
        <p:spPr>
          <a:xfrm>
            <a:off x="5808662" y="440420"/>
            <a:ext cx="5915338" cy="5976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0" t="10690" r="0" b="34299"/>
          <a:stretch>
            <a:fillRect/>
          </a:stretch>
        </p:blipFill>
        <p:spPr>
          <a:xfrm>
            <a:off x="442912" y="2241550"/>
            <a:ext cx="11269663" cy="413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itle 2"/>
          <p:cNvSpPr txBox="1"/>
          <p:nvPr>
            <p:ph type="title"/>
          </p:nvPr>
        </p:nvSpPr>
        <p:spPr>
          <a:xfrm>
            <a:off x="468000" y="484898"/>
            <a:ext cx="4887398" cy="518616"/>
          </a:xfrm>
          <a:prstGeom prst="rect">
            <a:avLst/>
          </a:prstGeom>
        </p:spPr>
        <p:txBody>
          <a:bodyPr/>
          <a:lstStyle/>
          <a:p>
            <a:pPr/>
            <a:r>
              <a:t>Notional title in one line</a:t>
            </a:r>
          </a:p>
        </p:txBody>
      </p:sp>
      <p:sp>
        <p:nvSpPr>
          <p:cNvPr id="341" name="Subtitle 3"/>
          <p:cNvSpPr txBox="1"/>
          <p:nvPr>
            <p:ph type="body" sz="quarter" idx="1"/>
          </p:nvPr>
        </p:nvSpPr>
        <p:spPr>
          <a:xfrm>
            <a:off x="467999" y="1174189"/>
            <a:ext cx="4887398" cy="7200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/>
            <a:r>
              <a:t>Sub-title if required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Content Placeholder 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43" name="Rectangle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4" name="image30.jpeg" descr="image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466" r="0" b="11128"/>
            <a:stretch>
              <a:fillRect/>
            </a:stretch>
          </p:blipFill>
          <p:spPr>
            <a:xfrm>
              <a:off x="0" y="-1"/>
              <a:ext cx="12192000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" name="Title 2"/>
          <p:cNvSpPr txBox="1"/>
          <p:nvPr>
            <p:ph type="title"/>
          </p:nvPr>
        </p:nvSpPr>
        <p:spPr>
          <a:xfrm>
            <a:off x="442912" y="476249"/>
            <a:ext cx="4680001" cy="1267406"/>
          </a:xfrm>
          <a:prstGeom prst="rect">
            <a:avLst/>
          </a:prstGeom>
        </p:spPr>
        <p:txBody>
          <a:bodyPr/>
          <a:lstStyle/>
          <a:p>
            <a:pPr/>
            <a:r>
              <a:t>Notional title running to two lines</a:t>
            </a:r>
          </a:p>
        </p:txBody>
      </p:sp>
      <p:sp>
        <p:nvSpPr>
          <p:cNvPr id="347" name="Subtitle 3"/>
          <p:cNvSpPr txBox="1"/>
          <p:nvPr>
            <p:ph type="body" sz="quarter" idx="1"/>
          </p:nvPr>
        </p:nvSpPr>
        <p:spPr>
          <a:xfrm>
            <a:off x="442912" y="1924959"/>
            <a:ext cx="4680001" cy="720001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Sub-title if required</a:t>
            </a:r>
          </a:p>
        </p:txBody>
      </p:sp>
      <p:pic>
        <p:nvPicPr>
          <p:cNvPr id="348" name="IOA_logo22F_w.png" descr="IOA_logo22F_w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315"/>
          <a:stretch>
            <a:fillRect/>
          </a:stretch>
        </p:blipFill>
        <p:spPr>
          <a:xfrm>
            <a:off x="9912574" y="5641720"/>
            <a:ext cx="1800001" cy="79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3480" t="0" r="0" b="0"/>
          <a:stretch>
            <a:fillRect/>
          </a:stretch>
        </p:blipFill>
        <p:spPr>
          <a:xfrm>
            <a:off x="-1" y="5238750"/>
            <a:ext cx="6614785" cy="1143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traight Connector 14"/>
          <p:cNvSpPr/>
          <p:nvPr/>
        </p:nvSpPr>
        <p:spPr>
          <a:xfrm flipV="1">
            <a:off x="460164" y="1704312"/>
            <a:ext cx="4680002" cy="139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53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Contents slide</a:t>
            </a:r>
          </a:p>
        </p:txBody>
      </p:sp>
      <p:sp>
        <p:nvSpPr>
          <p:cNvPr id="354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/>
          <a:p>
            <a:pPr/>
            <a:r>
              <a:t>First contents entry</a:t>
            </a:r>
          </a:p>
          <a:p>
            <a:pPr/>
            <a:r>
              <a:t>Second contents entry</a:t>
            </a:r>
          </a:p>
          <a:p>
            <a:pPr/>
            <a:r>
              <a:t>Third contents entry</a:t>
            </a:r>
          </a:p>
        </p:txBody>
      </p:sp>
      <p:sp>
        <p:nvSpPr>
          <p:cNvPr id="355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356" name="Slide Number Placeholder 5"/>
          <p:cNvSpPr txBox="1"/>
          <p:nvPr>
            <p:ph type="sldNum" sz="quarter" idx="2"/>
          </p:nvPr>
        </p:nvSpPr>
        <p:spPr>
          <a:xfrm>
            <a:off x="11594599" y="6356348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59" name="Title 1"/>
          <p:cNvSpPr txBox="1"/>
          <p:nvPr>
            <p:ph type="title"/>
          </p:nvPr>
        </p:nvSpPr>
        <p:spPr>
          <a:xfrm>
            <a:off x="467999" y="1572239"/>
            <a:ext cx="6480002" cy="1175521"/>
          </a:xfrm>
          <a:prstGeom prst="rect">
            <a:avLst/>
          </a:prstGeom>
        </p:spPr>
        <p:txBody>
          <a:bodyPr/>
          <a:lstStyle/>
          <a:p>
            <a:pPr/>
            <a:r>
              <a:t>1</a:t>
            </a:r>
          </a:p>
        </p:txBody>
      </p:sp>
      <p:sp>
        <p:nvSpPr>
          <p:cNvPr id="360" name="Subtitle 2"/>
          <p:cNvSpPr txBox="1"/>
          <p:nvPr>
            <p:ph type="body" sz="quarter" idx="1"/>
          </p:nvPr>
        </p:nvSpPr>
        <p:spPr>
          <a:xfrm>
            <a:off x="467999" y="3035550"/>
            <a:ext cx="6480002" cy="1080001"/>
          </a:xfrm>
          <a:prstGeom prst="rect">
            <a:avLst/>
          </a:prstGeom>
        </p:spPr>
        <p:txBody>
          <a:bodyPr/>
          <a:lstStyle/>
          <a:p>
            <a:pPr/>
            <a:r>
              <a:t>New section title</a:t>
            </a:r>
          </a:p>
        </p:txBody>
      </p:sp>
      <p:sp>
        <p:nvSpPr>
          <p:cNvPr id="361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r>
              <a:t>29.02.2020</a:t>
            </a:r>
          </a:p>
        </p:txBody>
      </p:sp>
      <p:sp>
        <p:nvSpPr>
          <p:cNvPr id="362" name="Slide Number Placeholder 5"/>
          <p:cNvSpPr txBox="1"/>
          <p:nvPr>
            <p:ph type="sldNum" sz="quarter" idx="2"/>
          </p:nvPr>
        </p:nvSpPr>
        <p:spPr>
          <a:xfrm>
            <a:off x="11594599" y="6356348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Footer Placeholder 4"/>
          <p:cNvSpPr txBox="1"/>
          <p:nvPr/>
        </p:nvSpPr>
        <p:spPr>
          <a:xfrm>
            <a:off x="1439999" y="6356348"/>
            <a:ext cx="2700002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Institute of Acoustics | Title of presentation</a:t>
            </a:r>
          </a:p>
        </p:txBody>
      </p:sp>
      <p:sp>
        <p:nvSpPr>
          <p:cNvPr id="365" name="Title 1"/>
          <p:cNvSpPr txBox="1"/>
          <p:nvPr>
            <p:ph type="title"/>
          </p:nvPr>
        </p:nvSpPr>
        <p:spPr>
          <a:xfrm>
            <a:off x="468000" y="540001"/>
            <a:ext cx="11253600" cy="540000"/>
          </a:xfrm>
          <a:prstGeom prst="rect">
            <a:avLst/>
          </a:prstGeom>
        </p:spPr>
        <p:txBody>
          <a:bodyPr/>
          <a:lstStyle/>
          <a:p>
            <a:pPr/>
            <a:r>
              <a:t>Notional slide title</a:t>
            </a:r>
          </a:p>
        </p:txBody>
      </p:sp>
      <p:sp>
        <p:nvSpPr>
          <p:cNvPr id="366" name="Content Placeholder 2"/>
          <p:cNvSpPr txBox="1"/>
          <p:nvPr>
            <p:ph type="body" idx="1"/>
          </p:nvPr>
        </p:nvSpPr>
        <p:spPr>
          <a:xfrm>
            <a:off x="468000" y="1825624"/>
            <a:ext cx="11253600" cy="3960002"/>
          </a:xfrm>
          <a:prstGeom prst="rect">
            <a:avLst/>
          </a:prstGeom>
        </p:spPr>
        <p:txBody>
          <a:bodyPr/>
          <a:lstStyle>
            <a:lvl2pPr marL="685800" indent="-228600">
              <a:spcBef>
                <a:spcPts val="500"/>
              </a:spcBef>
              <a:defRPr sz="2200"/>
            </a:lvl2pPr>
          </a:lstStyle>
          <a:p>
            <a:pPr/>
            <a:r>
              <a:t>First bullet point entry</a:t>
            </a:r>
          </a:p>
          <a:p>
            <a:pPr lvl="1"/>
            <a:r>
              <a:t>Second bullet point entry</a:t>
            </a:r>
          </a:p>
        </p:txBody>
      </p:sp>
      <p:sp>
        <p:nvSpPr>
          <p:cNvPr id="367" name="Date Placeholder 3"/>
          <p:cNvSpPr txBox="1"/>
          <p:nvPr/>
        </p:nvSpPr>
        <p:spPr>
          <a:xfrm>
            <a:off x="468000" y="6356348"/>
            <a:ext cx="87739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/>
            </a:lvl1pPr>
          </a:lstStyle>
          <a:p>
            <a:pPr/>
            <a:r>
              <a:t>29.02.2020</a:t>
            </a:r>
          </a:p>
        </p:txBody>
      </p:sp>
      <p:sp>
        <p:nvSpPr>
          <p:cNvPr id="368" name="Slide Number Placeholder 5"/>
          <p:cNvSpPr txBox="1"/>
          <p:nvPr>
            <p:ph type="sldNum" sz="quarter" idx="2"/>
          </p:nvPr>
        </p:nvSpPr>
        <p:spPr>
          <a:xfrm>
            <a:off x="11594599" y="6356348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5_Office Theme">
  <a:themeElements>
    <a:clrScheme name="5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D7"/>
      </a:accent1>
      <a:accent2>
        <a:srgbClr val="FF6B00"/>
      </a:accent2>
      <a:accent3>
        <a:srgbClr val="B6358A"/>
      </a:accent3>
      <a:accent4>
        <a:srgbClr val="95C11E"/>
      </a:accent4>
      <a:accent5>
        <a:srgbClr val="00B0AB"/>
      </a:accent5>
      <a:accent6>
        <a:srgbClr val="FFC600"/>
      </a:accent6>
      <a:hlink>
        <a:srgbClr val="0000FF"/>
      </a:hlink>
      <a:folHlink>
        <a:srgbClr val="FF00FF"/>
      </a:folHlink>
    </a:clrScheme>
    <a:fontScheme name="5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5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5_Office Theme">
  <a:themeElements>
    <a:clrScheme name="5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D7"/>
      </a:accent1>
      <a:accent2>
        <a:srgbClr val="FF6B00"/>
      </a:accent2>
      <a:accent3>
        <a:srgbClr val="B6358A"/>
      </a:accent3>
      <a:accent4>
        <a:srgbClr val="95C11E"/>
      </a:accent4>
      <a:accent5>
        <a:srgbClr val="00B0AB"/>
      </a:accent5>
      <a:accent6>
        <a:srgbClr val="FFC600"/>
      </a:accent6>
      <a:hlink>
        <a:srgbClr val="0000FF"/>
      </a:hlink>
      <a:folHlink>
        <a:srgbClr val="FF00FF"/>
      </a:folHlink>
    </a:clrScheme>
    <a:fontScheme name="5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5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